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8" r:id="rId4"/>
    <p:sldId id="259" r:id="rId5"/>
    <p:sldId id="260" r:id="rId6"/>
    <p:sldId id="266" r:id="rId7"/>
    <p:sldId id="272" r:id="rId8"/>
    <p:sldId id="261" r:id="rId9"/>
    <p:sldId id="267" r:id="rId10"/>
    <p:sldId id="273" r:id="rId11"/>
    <p:sldId id="262" r:id="rId12"/>
    <p:sldId id="268" r:id="rId13"/>
    <p:sldId id="274" r:id="rId14"/>
    <p:sldId id="263" r:id="rId15"/>
    <p:sldId id="269" r:id="rId16"/>
    <p:sldId id="275" r:id="rId17"/>
    <p:sldId id="264" r:id="rId18"/>
    <p:sldId id="270" r:id="rId19"/>
    <p:sldId id="276" r:id="rId20"/>
    <p:sldId id="265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30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4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6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02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8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4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2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9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Telling the time.</a:t>
            </a:r>
            <a:endParaRPr lang="en-GB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3125924" y="2452241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4355976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355976" y="2996952"/>
            <a:ext cx="432048" cy="654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6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  <a:latin typeface="Century Gothic" panose="020B0502020202020204" pitchFamily="34" charset="0"/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2057337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69525" y="3676378"/>
            <a:ext cx="0" cy="6556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5149908" y="2077397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6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138789" y="350100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12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5149908" y="494116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5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0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  <a:latin typeface="Century Gothic" panose="020B0502020202020204" pitchFamily="34" charset="0"/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2057337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057337" y="3663979"/>
            <a:ext cx="786471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5149908" y="2077397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138789" y="350100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3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149908" y="494116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12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50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  <a:latin typeface="Century Gothic" panose="020B0502020202020204" pitchFamily="34" charset="0"/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2057337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763688" y="3068960"/>
            <a:ext cx="305837" cy="6074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5149908" y="2077397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11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8789" y="350100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12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9908" y="494116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67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What time is it?</a:t>
            </a:r>
            <a:endParaRPr lang="en-GB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2057337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69525" y="3284984"/>
            <a:ext cx="630267" cy="3913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5149908" y="2077397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+mj-lt"/>
              </a:rPr>
              <a:t>1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5138789" y="350100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+mj-lt"/>
              </a:rPr>
              <a:t>12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5149908" y="494116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+mj-lt"/>
              </a:rPr>
              <a:t>2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10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  <a:latin typeface="Century Gothic" panose="020B0502020202020204" pitchFamily="34" charset="0"/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2057337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691680" y="3676378"/>
            <a:ext cx="377845" cy="5447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5149908" y="2077397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8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5138789" y="350100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12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5149908" y="494116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7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68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3234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FF00"/>
                </a:solidFill>
                <a:latin typeface="+mj-lt"/>
              </a:rPr>
              <a:t>Press here for a certificate</a:t>
            </a:r>
            <a:endParaRPr lang="en-GB" sz="4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+mj-lt"/>
              </a:rPr>
              <a:t>Well done! You can read o’clock times.</a:t>
            </a:r>
            <a:endParaRPr lang="en-GB" sz="3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3275856" y="2276872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5-Point Star 8"/>
          <p:cNvSpPr/>
          <p:nvPr/>
        </p:nvSpPr>
        <p:spPr>
          <a:xfrm rot="1134293">
            <a:off x="6643648" y="210390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 rot="20808516">
            <a:off x="1449149" y="210390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 rot="1254841">
            <a:off x="7843891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 rot="20808516">
            <a:off x="305966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02426" y="5732730"/>
            <a:ext cx="810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Awarded to:</a:t>
            </a:r>
            <a:r>
              <a:rPr lang="en-GB" sz="4800" dirty="0" smtClean="0"/>
              <a:t>_ _ _ _ _ _ _ _ _ _ _ </a:t>
            </a:r>
            <a:r>
              <a:rPr lang="en-GB" sz="4800" dirty="0" smtClean="0">
                <a:solidFill>
                  <a:srgbClr val="996600"/>
                </a:solidFill>
              </a:rPr>
              <a:t>_ _ _</a:t>
            </a:r>
            <a:endParaRPr lang="en-GB" sz="4800" dirty="0">
              <a:solidFill>
                <a:srgbClr val="9966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547205" y="2347601"/>
            <a:ext cx="0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45748" y="2696615"/>
            <a:ext cx="451373" cy="731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1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  <a:latin typeface="Century Gothic" panose="020B0502020202020204" pitchFamily="34" charset="0"/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2057337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69525" y="3676378"/>
            <a:ext cx="315133" cy="5447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5149908" y="2077397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4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138789" y="350100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5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149908" y="494116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12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91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  <a:latin typeface="Century Gothic" panose="020B0502020202020204" pitchFamily="34" charset="0"/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2057337" y="2666807"/>
            <a:ext cx="0" cy="1009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187624" y="3676377"/>
            <a:ext cx="88190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5149908" y="2077397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12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138789" y="350100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9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149908" y="4941168"/>
            <a:ext cx="324036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8</a:t>
            </a:r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</a:rPr>
              <a:t> o’clock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3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158</Words>
  <Application>Microsoft Office PowerPoint</Application>
  <PresentationFormat>On-screen Show (4:3)</PresentationFormat>
  <Paragraphs>52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Telling the time.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The Time</dc:title>
  <dc:creator>Colin2</dc:creator>
  <cp:lastModifiedBy>Colin2</cp:lastModifiedBy>
  <cp:revision>37</cp:revision>
  <dcterms:created xsi:type="dcterms:W3CDTF">2015-03-03T10:29:03Z</dcterms:created>
  <dcterms:modified xsi:type="dcterms:W3CDTF">2017-10-20T08:38:05Z</dcterms:modified>
</cp:coreProperties>
</file>